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241233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14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14</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2174503"/>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4602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15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14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15</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2-7</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градус жылы, топырақтың бетінде 1 градус үсік, күндіз 14-16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16</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15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16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2-7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5-7 градус үсік.</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көтеріңкі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53509</TotalTime>
  <Words>603</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7701</cp:revision>
  <cp:lastPrinted>2025-07-15T07:11:11Z</cp:lastPrinted>
  <dcterms:created xsi:type="dcterms:W3CDTF">2018-03-27T06:03:00Z</dcterms:created>
  <dcterms:modified xsi:type="dcterms:W3CDTF">2026-05-14T06:22:24Z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